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7" r:id="rId4"/>
    <p:sldId id="260" r:id="rId5"/>
    <p:sldId id="262" r:id="rId6"/>
    <p:sldId id="261" r:id="rId7"/>
    <p:sldId id="266" r:id="rId8"/>
    <p:sldId id="257" r:id="rId9"/>
    <p:sldId id="268" r:id="rId10"/>
    <p:sldId id="274" r:id="rId11"/>
    <p:sldId id="269" r:id="rId12"/>
    <p:sldId id="264" r:id="rId13"/>
    <p:sldId id="270" r:id="rId14"/>
    <p:sldId id="277" r:id="rId15"/>
    <p:sldId id="265" r:id="rId16"/>
    <p:sldId id="276" r:id="rId17"/>
    <p:sldId id="278" r:id="rId18"/>
    <p:sldId id="275" r:id="rId19"/>
    <p:sldId id="273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스타트" id="{B5AF06AD-1CF1-485A-9F6B-1EFF6C7A5347}">
          <p14:sldIdLst>
            <p14:sldId id="256"/>
          </p14:sldIdLst>
        </p14:section>
        <p14:section name="WHY 연구의 이유" id="{E8153934-9C3D-4372-9F2D-34EB4241BA6A}">
          <p14:sldIdLst>
            <p14:sldId id="258"/>
            <p14:sldId id="267"/>
            <p14:sldId id="260"/>
            <p14:sldId id="262"/>
            <p14:sldId id="261"/>
          </p14:sldIdLst>
        </p14:section>
        <p14:section name="HOW 해결하기 위해 어떻게 하면 좋을 까" id="{A13C4A16-5EE4-4E54-B7CF-D515CE5B02F9}">
          <p14:sldIdLst>
            <p14:sldId id="266"/>
            <p14:sldId id="257"/>
            <p14:sldId id="268"/>
            <p14:sldId id="274"/>
            <p14:sldId id="269"/>
            <p14:sldId id="264"/>
            <p14:sldId id="270"/>
            <p14:sldId id="277"/>
            <p14:sldId id="265"/>
            <p14:sldId id="276"/>
            <p14:sldId id="278"/>
            <p14:sldId id="27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클릭하여 마스터 부제목 스타일 편집</a:t>
            </a:r>
            <a:endParaRPr kumimoji="1" lang="ja-JP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1393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83128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83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8265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0006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7318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2693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187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54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263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1739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 편집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3E4AE-4104-406A-BF9C-A139B1EBCED1}" type="datetimeFigureOut">
              <a:rPr kumimoji="1" lang="ja-JP" altLang="en-US" smtClean="0"/>
              <a:t>2018/6/8</a:t>
            </a:fld>
            <a:endParaRPr kumimoji="1" lang="ja-JP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9C33E-61A7-4257-A55B-0AA5F087DDF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3478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5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243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2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69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38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0338"/>
            <a:ext cx="12317045" cy="6928338"/>
          </a:xfrm>
        </p:spPr>
      </p:pic>
    </p:spTree>
    <p:extLst>
      <p:ext uri="{BB962C8B-B14F-4D97-AF65-F5344CB8AC3E}">
        <p14:creationId xmlns:p14="http://schemas.microsoft.com/office/powerpoint/2010/main" val="2110870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427892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0343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9276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440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83232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87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1162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1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783"/>
            <a:ext cx="12192000" cy="7693783"/>
          </a:xfrm>
        </p:spPr>
      </p:pic>
    </p:spTree>
    <p:extLst>
      <p:ext uri="{BB962C8B-B14F-4D97-AF65-F5344CB8AC3E}">
        <p14:creationId xmlns:p14="http://schemas.microsoft.com/office/powerpoint/2010/main" val="298963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0856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009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0248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7039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</Words>
  <Application>Microsoft Office PowerPoint</Application>
  <PresentationFormat>와이드스크린</PresentationFormat>
  <Paragraphs>1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游ゴシック</vt:lpstr>
      <vt:lpstr>游ゴシック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기석</dc:creator>
  <cp:lastModifiedBy>권 기석</cp:lastModifiedBy>
  <cp:revision>34</cp:revision>
  <dcterms:created xsi:type="dcterms:W3CDTF">2018-05-29T11:25:35Z</dcterms:created>
  <dcterms:modified xsi:type="dcterms:W3CDTF">2018-06-08T01:14:42Z</dcterms:modified>
</cp:coreProperties>
</file>